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FA464-B276-401D-BABC-2DC97EB39598}" type="datetimeFigureOut">
              <a:rPr lang="hu-HU" smtClean="0"/>
              <a:pPr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AB25-B247-412B-81AC-727F4182952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0" y="1700213"/>
            <a:ext cx="9144000" cy="410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2051" name="Content Placeholder 11"/>
          <p:cNvSpPr>
            <a:spLocks noGrp="1"/>
          </p:cNvSpPr>
          <p:nvPr>
            <p:ph idx="1"/>
          </p:nvPr>
        </p:nvSpPr>
        <p:spPr>
          <a:xfrm>
            <a:off x="468313" y="488950"/>
            <a:ext cx="8229600" cy="5316538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hu-HU" altLang="hu-H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</a:t>
            </a:r>
          </a:p>
          <a:p>
            <a:pPr algn="ctr" eaLnBrk="1" hangingPunct="1">
              <a:buFont typeface="Arial" pitchFamily="34" charset="0"/>
              <a:buNone/>
            </a:pPr>
            <a:endParaRPr lang="hu-HU" altLang="hu-HU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Szerzők: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Dr. </a:t>
            </a:r>
            <a:r>
              <a:rPr lang="hu-HU" altLang="hu-HU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Szatmáry</a:t>
            </a: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Károly egyetemi docens,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Dr. Székely Péter egyetemi adjunktus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SZTE Kísérleti Fizikai Tanszék</a:t>
            </a:r>
          </a:p>
          <a:p>
            <a:pPr algn="ctr" eaLnBrk="1" hangingPunct="1">
              <a:buFont typeface="Arial" pitchFamily="34" charset="0"/>
              <a:buNone/>
            </a:pPr>
            <a:endParaRPr lang="hu-HU" altLang="hu-HU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Lektor: Dr. Földes István tudományos tanácsadó,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MTA Wigner Fizikai Kutatóközpont</a:t>
            </a:r>
          </a:p>
          <a:p>
            <a:pPr algn="ctr" eaLnBrk="1" hangingPunct="1">
              <a:buFont typeface="Arial" pitchFamily="34" charset="0"/>
              <a:buNone/>
            </a:pPr>
            <a:endParaRPr lang="hu-HU" altLang="hu-HU" sz="2000" b="1" dirty="0" smtClean="0">
              <a:latin typeface="Verdana" pitchFamily="34" charset="0"/>
            </a:endParaRPr>
          </a:p>
          <a:p>
            <a:pPr eaLnBrk="1" hangingPunct="1"/>
            <a:endParaRPr lang="hu-HU" altLang="hu-HU" dirty="0" smtClean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205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010275"/>
            <a:ext cx="790575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Kép 8" descr="Infoblokk3_ESZA_egy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5959475"/>
            <a:ext cx="287972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Footer Placeholder 13"/>
          <p:cNvSpPr>
            <a:spLocks noGrp="1"/>
          </p:cNvSpPr>
          <p:nvPr>
            <p:ph type="ftr" sz="quarter" idx="11"/>
          </p:nvPr>
        </p:nvSpPr>
        <p:spPr bwMode="auto">
          <a:xfrm>
            <a:off x="1962150" y="6165850"/>
            <a:ext cx="40005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100" i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TÁMOP-4.1.1.C-12/1/KONV-2012-0005 projekt</a:t>
            </a:r>
            <a:r>
              <a:rPr lang="hu-HU" altLang="hu-HU" sz="11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2056" name="Téglalap 11"/>
          <p:cNvSpPr>
            <a:spLocks noChangeArrowheads="1"/>
          </p:cNvSpPr>
          <p:nvPr/>
        </p:nvSpPr>
        <p:spPr bwMode="auto">
          <a:xfrm>
            <a:off x="1687513" y="6388100"/>
            <a:ext cx="454818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altLang="hu-HU" sz="800">
                <a:latin typeface="Verdana" pitchFamily="34" charset="0"/>
                <a:ea typeface="Verdana" pitchFamily="34" charset="0"/>
                <a:cs typeface="Verdana" pitchFamily="34" charset="0"/>
              </a:rPr>
              <a:t>„Ágazati felkészítés a hazai ELI projekttel összefüggő képzési és K+F feladatokra"</a:t>
            </a:r>
          </a:p>
        </p:txBody>
      </p:sp>
      <p:pic>
        <p:nvPicPr>
          <p:cNvPr id="2057" name="Content Placeholder 8" descr="USZT_logo_cmy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69850"/>
            <a:ext cx="1697038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2331690"/>
          </a:xfrm>
        </p:spPr>
        <p:txBody>
          <a:bodyPr>
            <a:normAutofit/>
          </a:bodyPr>
          <a:lstStyle/>
          <a:p>
            <a: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</a:t>
            </a:r>
            <a:b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Elektronikus tananyag</a:t>
            </a:r>
          </a:p>
          <a:p>
            <a:r>
              <a:rPr lang="hu-H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fizika </a:t>
            </a:r>
            <a:r>
              <a:rPr lang="hu-HU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BSc</a:t>
            </a:r>
            <a:r>
              <a:rPr lang="hu-H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és fizikus </a:t>
            </a:r>
            <a:r>
              <a:rPr lang="hu-HU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MSc</a:t>
            </a:r>
            <a:r>
              <a:rPr lang="hu-H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szakos hallgatók számára</a:t>
            </a:r>
          </a:p>
          <a:p>
            <a:r>
              <a:rPr lang="hu-HU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SZTE  2013/2014</a:t>
            </a:r>
            <a:endParaRPr lang="hu-HU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Bevezetés</a:t>
            </a:r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        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modern fizikai kutatások élvonalába tartozik a nagy energiájú lézerek létrehozása, fejlesztése, és azok alkalmazása más tudományterületeken.</a:t>
            </a:r>
          </a:p>
          <a:p>
            <a:pPr>
              <a:buNone/>
            </a:pPr>
            <a:r>
              <a:rPr lang="hu-HU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Az egyik ilyen terület az asztrofizika. A lézer-laboratóriumokban az utóbbi években egyre többet vizsgálnak pl. meteoritokat, csillagközi port, </a:t>
            </a:r>
            <a:r>
              <a:rPr lang="hu-HU" smtClean="0">
                <a:latin typeface="Verdana" pitchFamily="34" charset="0"/>
                <a:ea typeface="Verdana" pitchFamily="34" charset="0"/>
                <a:cs typeface="Verdana" pitchFamily="34" charset="0"/>
              </a:rPr>
              <a:t>illetve </a:t>
            </a:r>
            <a:r>
              <a:rPr lang="hu-HU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magas 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hőmérsékletű plazmát és gyorsan terjedő lökéshullámokat.</a:t>
            </a:r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3"/>
            <a:ext cx="8507288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        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Ebben a tananyagban az igen újnak számító „</a:t>
            </a:r>
            <a:r>
              <a:rPr lang="hu-H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laboratory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u-H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astrophysics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témakörrel ismerkedhetünk meg.</a:t>
            </a:r>
          </a:p>
          <a:p>
            <a:pPr>
              <a:buNone/>
            </a:pPr>
            <a:r>
              <a:rPr lang="hu-HU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A szükséges előismeretek: mechanika, hullámtan és optika, elektromosság és mágnesség, atomfizika, részecskefizika, plazmafizika, lézerfizika, csillagászat.</a:t>
            </a:r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Tartalom</a:t>
            </a:r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    </a:t>
            </a:r>
            <a:r>
              <a:rPr lang="hu-H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tananyag 5, egymástól viszonylag független PowerPoint anyagból áll:</a:t>
            </a:r>
          </a:p>
          <a:p>
            <a:pPr>
              <a:buNone/>
            </a:pPr>
            <a:endParaRPr lang="hu-H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hu-HU" altLang="hu-HU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 1.</a:t>
            </a:r>
          </a:p>
          <a:p>
            <a:pPr>
              <a:buNone/>
            </a:pPr>
            <a:r>
              <a:rPr lang="hu-H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u-H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Bemutatjuk az extrém relativisztikus lézer-anyag kölcsönhatás kísérleti eredményeinek használhatóságát a laboratóriumi asztrofizikában.</a:t>
            </a:r>
          </a:p>
          <a:p>
            <a:r>
              <a:rPr lang="hu-HU" altLang="hu-HU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 2.</a:t>
            </a:r>
          </a:p>
          <a:p>
            <a:pPr>
              <a:buNone/>
            </a:pPr>
            <a:r>
              <a:rPr lang="hu-HU" altLang="hu-H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u-HU" altLang="hu-H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hu-HU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Bemutatjuk az eruptív és a </a:t>
            </a:r>
            <a:r>
              <a:rPr lang="hu-HU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kataklizmikus</a:t>
            </a:r>
            <a:r>
              <a:rPr lang="hu-HU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változócsillagokat, a pulzárokat, valamint a legnagyobb robbanással járó jelenségeket.</a:t>
            </a:r>
            <a:endParaRPr lang="hu-HU" altLang="hu-H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 3.</a:t>
            </a:r>
          </a:p>
          <a:p>
            <a:pPr>
              <a:buNone/>
            </a:pPr>
            <a:r>
              <a:rPr 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hu-HU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Bemutatjuk </a:t>
            </a:r>
            <a:r>
              <a:rPr lang="hu-HU" sz="2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FLASH kódot, ismertetjük a kódot gyakorlati oldalról és demonstráljuk alkalmazhatóságát  különféle asztrofizikai problémák laboratóriumi vizsgálatához.</a:t>
            </a:r>
            <a:endParaRPr lang="hu-HU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 4.</a:t>
            </a:r>
          </a:p>
          <a:p>
            <a:pPr>
              <a:buNone/>
            </a:pPr>
            <a: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hu-HU" sz="2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Bemutatunk néhány fontos segédanyagot más szerzőktől.</a:t>
            </a:r>
            <a:endParaRPr lang="hu-HU" altLang="hu-HU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 5.</a:t>
            </a:r>
          </a:p>
          <a:p>
            <a:pPr>
              <a:buNone/>
            </a:pPr>
            <a:r>
              <a:rPr lang="hu-HU" altLang="hu-HU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u-HU" altLang="hu-H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hu-HU" altLang="hu-HU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120 feleletválasztós tesztkérdés az első 4 anyagból.</a:t>
            </a:r>
          </a:p>
          <a:p>
            <a:endParaRPr lang="hu-H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267</Words>
  <Application>Microsoft Office PowerPoint</Application>
  <PresentationFormat>Diavetítés a képernyőre (4:3 oldalarány)</PresentationFormat>
  <Paragraphs>33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1. dia</vt:lpstr>
      <vt:lpstr>Asztrofizika a lézerlaboratóriumban </vt:lpstr>
      <vt:lpstr>Bevezetés</vt:lpstr>
      <vt:lpstr>4. dia</vt:lpstr>
      <vt:lpstr>Tartalom</vt:lpstr>
      <vt:lpstr>6.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szatmary</dc:creator>
  <cp:lastModifiedBy>szatmary</cp:lastModifiedBy>
  <cp:revision>9</cp:revision>
  <dcterms:created xsi:type="dcterms:W3CDTF">2015-04-08T10:25:02Z</dcterms:created>
  <dcterms:modified xsi:type="dcterms:W3CDTF">2015-06-08T15:23:34Z</dcterms:modified>
</cp:coreProperties>
</file>